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1" r:id="rId3"/>
    <p:sldId id="272" r:id="rId4"/>
    <p:sldId id="276" r:id="rId5"/>
    <p:sldId id="263" r:id="rId6"/>
    <p:sldId id="265" r:id="rId7"/>
    <p:sldId id="266" r:id="rId8"/>
    <p:sldId id="27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EDD3D-8844-094A-84BB-937E0B9193BA}" v="75" dt="2022-05-18T17:02:04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01"/>
    <p:restoredTop sz="94499"/>
  </p:normalViewPr>
  <p:slideViewPr>
    <p:cSldViewPr snapToGrid="0" snapToObjects="1">
      <p:cViewPr varScale="1">
        <p:scale>
          <a:sx n="117" d="100"/>
          <a:sy n="117" d="100"/>
        </p:scale>
        <p:origin x="184" y="1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, Alex" userId="225a73fe-7b72-4f59-8932-671b9e41d773" providerId="ADAL" clId="{5F1EDD3D-8844-094A-84BB-937E0B9193BA}"/>
    <pc:docChg chg="undo custSel addSld delSld modSld sldOrd">
      <pc:chgData name="Martin, Alex" userId="225a73fe-7b72-4f59-8932-671b9e41d773" providerId="ADAL" clId="{5F1EDD3D-8844-094A-84BB-937E0B9193BA}" dt="2022-05-19T18:03:42.027" v="571" actId="20577"/>
      <pc:docMkLst>
        <pc:docMk/>
      </pc:docMkLst>
      <pc:sldChg chg="modSp mod">
        <pc:chgData name="Martin, Alex" userId="225a73fe-7b72-4f59-8932-671b9e41d773" providerId="ADAL" clId="{5F1EDD3D-8844-094A-84BB-937E0B9193BA}" dt="2022-05-19T18:02:50.772" v="527" actId="20577"/>
        <pc:sldMkLst>
          <pc:docMk/>
          <pc:sldMk cId="1360617242" sldId="256"/>
        </pc:sldMkLst>
        <pc:spChg chg="mod">
          <ac:chgData name="Martin, Alex" userId="225a73fe-7b72-4f59-8932-671b9e41d773" providerId="ADAL" clId="{5F1EDD3D-8844-094A-84BB-937E0B9193BA}" dt="2022-05-19T18:02:50.772" v="527" actId="20577"/>
          <ac:spMkLst>
            <pc:docMk/>
            <pc:sldMk cId="1360617242" sldId="256"/>
            <ac:spMk id="2" creationId="{8ACAAFE8-F531-4E6B-E0B0-34B475EA4563}"/>
          </ac:spMkLst>
        </pc:spChg>
        <pc:spChg chg="mod">
          <ac:chgData name="Martin, Alex" userId="225a73fe-7b72-4f59-8932-671b9e41d773" providerId="ADAL" clId="{5F1EDD3D-8844-094A-84BB-937E0B9193BA}" dt="2022-04-19T13:18:07.905" v="253" actId="255"/>
          <ac:spMkLst>
            <pc:docMk/>
            <pc:sldMk cId="1360617242" sldId="256"/>
            <ac:spMk id="3" creationId="{ED4F2A72-EE49-23F8-CA72-9E8A3D30CD9F}"/>
          </ac:spMkLst>
        </pc:spChg>
      </pc:sldChg>
      <pc:sldChg chg="modSp del mod ord">
        <pc:chgData name="Martin, Alex" userId="225a73fe-7b72-4f59-8932-671b9e41d773" providerId="ADAL" clId="{5F1EDD3D-8844-094A-84BB-937E0B9193BA}" dt="2022-05-19T18:02:20.843" v="519" actId="2696"/>
        <pc:sldMkLst>
          <pc:docMk/>
          <pc:sldMk cId="609272847" sldId="257"/>
        </pc:sldMkLst>
        <pc:spChg chg="mod">
          <ac:chgData name="Martin, Alex" userId="225a73fe-7b72-4f59-8932-671b9e41d773" providerId="ADAL" clId="{5F1EDD3D-8844-094A-84BB-937E0B9193BA}" dt="2022-04-19T13:06:49.095" v="223" actId="20577"/>
          <ac:spMkLst>
            <pc:docMk/>
            <pc:sldMk cId="609272847" sldId="257"/>
            <ac:spMk id="3" creationId="{D1A46120-3ECE-9E20-E5D2-2D1CC4468D7D}"/>
          </ac:spMkLst>
        </pc:spChg>
      </pc:sldChg>
      <pc:sldChg chg="modSp del mod ord">
        <pc:chgData name="Martin, Alex" userId="225a73fe-7b72-4f59-8932-671b9e41d773" providerId="ADAL" clId="{5F1EDD3D-8844-094A-84BB-937E0B9193BA}" dt="2022-05-19T18:02:21.525" v="520" actId="2696"/>
        <pc:sldMkLst>
          <pc:docMk/>
          <pc:sldMk cId="3965221907" sldId="258"/>
        </pc:sldMkLst>
        <pc:spChg chg="mod">
          <ac:chgData name="Martin, Alex" userId="225a73fe-7b72-4f59-8932-671b9e41d773" providerId="ADAL" clId="{5F1EDD3D-8844-094A-84BB-937E0B9193BA}" dt="2022-04-19T13:00:24.175" v="208" actId="20577"/>
          <ac:spMkLst>
            <pc:docMk/>
            <pc:sldMk cId="3965221907" sldId="258"/>
            <ac:spMk id="3" creationId="{739985CD-3B82-38B9-25C1-4E65C5F325DB}"/>
          </ac:spMkLst>
        </pc:spChg>
      </pc:sldChg>
      <pc:sldChg chg="addSp delSp modSp mod">
        <pc:chgData name="Martin, Alex" userId="225a73fe-7b72-4f59-8932-671b9e41d773" providerId="ADAL" clId="{5F1EDD3D-8844-094A-84BB-937E0B9193BA}" dt="2022-05-18T17:00:57.776" v="495" actId="1076"/>
        <pc:sldMkLst>
          <pc:docMk/>
          <pc:sldMk cId="3462125601" sldId="263"/>
        </pc:sldMkLst>
        <pc:picChg chg="del">
          <ac:chgData name="Martin, Alex" userId="225a73fe-7b72-4f59-8932-671b9e41d773" providerId="ADAL" clId="{5F1EDD3D-8844-094A-84BB-937E0B9193BA}" dt="2022-05-18T16:40:59.639" v="491" actId="478"/>
          <ac:picMkLst>
            <pc:docMk/>
            <pc:sldMk cId="3462125601" sldId="263"/>
            <ac:picMk id="5" creationId="{9D1AA3B2-86F2-89FB-6373-F4428AE6DDF0}"/>
          </ac:picMkLst>
        </pc:picChg>
        <pc:picChg chg="add mod">
          <ac:chgData name="Martin, Alex" userId="225a73fe-7b72-4f59-8932-671b9e41d773" providerId="ADAL" clId="{5F1EDD3D-8844-094A-84BB-937E0B9193BA}" dt="2022-05-18T17:00:57.776" v="495" actId="1076"/>
          <ac:picMkLst>
            <pc:docMk/>
            <pc:sldMk cId="3462125601" sldId="263"/>
            <ac:picMk id="7" creationId="{9C8041E3-C3B5-3651-1726-1742FD277631}"/>
          </ac:picMkLst>
        </pc:picChg>
      </pc:sldChg>
      <pc:sldChg chg="addSp delSp modSp mod">
        <pc:chgData name="Martin, Alex" userId="225a73fe-7b72-4f59-8932-671b9e41d773" providerId="ADAL" clId="{5F1EDD3D-8844-094A-84BB-937E0B9193BA}" dt="2022-05-18T17:01:39.615" v="508" actId="166"/>
        <pc:sldMkLst>
          <pc:docMk/>
          <pc:sldMk cId="2805301000" sldId="265"/>
        </pc:sldMkLst>
        <pc:spChg chg="mod">
          <ac:chgData name="Martin, Alex" userId="225a73fe-7b72-4f59-8932-671b9e41d773" providerId="ADAL" clId="{5F1EDD3D-8844-094A-84BB-937E0B9193BA}" dt="2022-05-18T13:00:58.922" v="488" actId="1076"/>
          <ac:spMkLst>
            <pc:docMk/>
            <pc:sldMk cId="2805301000" sldId="265"/>
            <ac:spMk id="3" creationId="{739985CD-3B82-38B9-25C1-4E65C5F325DB}"/>
          </ac:spMkLst>
        </pc:spChg>
        <pc:picChg chg="add mod">
          <ac:chgData name="Martin, Alex" userId="225a73fe-7b72-4f59-8932-671b9e41d773" providerId="ADAL" clId="{5F1EDD3D-8844-094A-84BB-937E0B9193BA}" dt="2022-05-18T17:01:39.615" v="508" actId="166"/>
          <ac:picMkLst>
            <pc:docMk/>
            <pc:sldMk cId="2805301000" sldId="265"/>
            <ac:picMk id="5" creationId="{E523FC43-3FF9-1D9E-7BF4-21A8B1FA2120}"/>
          </ac:picMkLst>
        </pc:picChg>
        <pc:picChg chg="del">
          <ac:chgData name="Martin, Alex" userId="225a73fe-7b72-4f59-8932-671b9e41d773" providerId="ADAL" clId="{5F1EDD3D-8844-094A-84BB-937E0B9193BA}" dt="2022-05-18T17:01:21.307" v="503" actId="478"/>
          <ac:picMkLst>
            <pc:docMk/>
            <pc:sldMk cId="2805301000" sldId="265"/>
            <ac:picMk id="7" creationId="{AA0D78D0-2434-235A-840B-839B87BEC24E}"/>
          </ac:picMkLst>
        </pc:picChg>
        <pc:picChg chg="del">
          <ac:chgData name="Martin, Alex" userId="225a73fe-7b72-4f59-8932-671b9e41d773" providerId="ADAL" clId="{5F1EDD3D-8844-094A-84BB-937E0B9193BA}" dt="2022-05-18T17:01:02.416" v="496" actId="478"/>
          <ac:picMkLst>
            <pc:docMk/>
            <pc:sldMk cId="2805301000" sldId="265"/>
            <ac:picMk id="9" creationId="{771B6547-9E6A-0CA4-1FC6-9057CCFD7503}"/>
          </ac:picMkLst>
        </pc:picChg>
        <pc:picChg chg="add mod">
          <ac:chgData name="Martin, Alex" userId="225a73fe-7b72-4f59-8932-671b9e41d773" providerId="ADAL" clId="{5F1EDD3D-8844-094A-84BB-937E0B9193BA}" dt="2022-05-18T17:01:33.079" v="507" actId="1076"/>
          <ac:picMkLst>
            <pc:docMk/>
            <pc:sldMk cId="2805301000" sldId="265"/>
            <ac:picMk id="11" creationId="{B93EAE84-AD59-259F-6BD1-7E053BA0C238}"/>
          </ac:picMkLst>
        </pc:picChg>
      </pc:sldChg>
      <pc:sldChg chg="addSp delSp modSp mod">
        <pc:chgData name="Martin, Alex" userId="225a73fe-7b72-4f59-8932-671b9e41d773" providerId="ADAL" clId="{5F1EDD3D-8844-094A-84BB-937E0B9193BA}" dt="2022-05-18T17:02:28.194" v="517" actId="14100"/>
        <pc:sldMkLst>
          <pc:docMk/>
          <pc:sldMk cId="2581150348" sldId="266"/>
        </pc:sldMkLst>
        <pc:spChg chg="mod">
          <ac:chgData name="Martin, Alex" userId="225a73fe-7b72-4f59-8932-671b9e41d773" providerId="ADAL" clId="{5F1EDD3D-8844-094A-84BB-937E0B9193BA}" dt="2022-05-18T13:07:38.014" v="490" actId="1076"/>
          <ac:spMkLst>
            <pc:docMk/>
            <pc:sldMk cId="2581150348" sldId="266"/>
            <ac:spMk id="3" creationId="{739985CD-3B82-38B9-25C1-4E65C5F325DB}"/>
          </ac:spMkLst>
        </pc:spChg>
        <pc:picChg chg="del">
          <ac:chgData name="Martin, Alex" userId="225a73fe-7b72-4f59-8932-671b9e41d773" providerId="ADAL" clId="{5F1EDD3D-8844-094A-84BB-937E0B9193BA}" dt="2022-05-18T17:01:59.882" v="510" actId="478"/>
          <ac:picMkLst>
            <pc:docMk/>
            <pc:sldMk cId="2581150348" sldId="266"/>
            <ac:picMk id="5" creationId="{EFFA4B9A-49FF-1495-36DD-7A6E1A657565}"/>
          </ac:picMkLst>
        </pc:picChg>
        <pc:picChg chg="add mod">
          <ac:chgData name="Martin, Alex" userId="225a73fe-7b72-4f59-8932-671b9e41d773" providerId="ADAL" clId="{5F1EDD3D-8844-094A-84BB-937E0B9193BA}" dt="2022-05-18T17:02:28.194" v="517" actId="14100"/>
          <ac:picMkLst>
            <pc:docMk/>
            <pc:sldMk cId="2581150348" sldId="266"/>
            <ac:picMk id="7" creationId="{8C627DE5-2B4A-50DC-12FE-149C2F0D7E8A}"/>
          </ac:picMkLst>
        </pc:picChg>
      </pc:sldChg>
      <pc:sldChg chg="modSp del mod">
        <pc:chgData name="Martin, Alex" userId="225a73fe-7b72-4f59-8932-671b9e41d773" providerId="ADAL" clId="{5F1EDD3D-8844-094A-84BB-937E0B9193BA}" dt="2022-05-19T18:02:22.866" v="523" actId="2696"/>
        <pc:sldMkLst>
          <pc:docMk/>
          <pc:sldMk cId="3247729332" sldId="267"/>
        </pc:sldMkLst>
        <pc:spChg chg="mod">
          <ac:chgData name="Martin, Alex" userId="225a73fe-7b72-4f59-8932-671b9e41d773" providerId="ADAL" clId="{5F1EDD3D-8844-094A-84BB-937E0B9193BA}" dt="2022-04-19T13:25:06.668" v="312" actId="20577"/>
          <ac:spMkLst>
            <pc:docMk/>
            <pc:sldMk cId="3247729332" sldId="267"/>
            <ac:spMk id="2" creationId="{40392855-6D21-862B-D237-095C7935F320}"/>
          </ac:spMkLst>
        </pc:spChg>
        <pc:spChg chg="mod">
          <ac:chgData name="Martin, Alex" userId="225a73fe-7b72-4f59-8932-671b9e41d773" providerId="ADAL" clId="{5F1EDD3D-8844-094A-84BB-937E0B9193BA}" dt="2022-04-19T13:25:36.991" v="339" actId="20577"/>
          <ac:spMkLst>
            <pc:docMk/>
            <pc:sldMk cId="3247729332" sldId="267"/>
            <ac:spMk id="3" creationId="{739985CD-3B82-38B9-25C1-4E65C5F325DB}"/>
          </ac:spMkLst>
        </pc:spChg>
      </pc:sldChg>
      <pc:sldChg chg="del">
        <pc:chgData name="Martin, Alex" userId="225a73fe-7b72-4f59-8932-671b9e41d773" providerId="ADAL" clId="{5F1EDD3D-8844-094A-84BB-937E0B9193BA}" dt="2022-05-19T18:02:46.966" v="524" actId="2696"/>
        <pc:sldMkLst>
          <pc:docMk/>
          <pc:sldMk cId="3955001172" sldId="269"/>
        </pc:sldMkLst>
      </pc:sldChg>
      <pc:sldChg chg="modSp add del mod ord">
        <pc:chgData name="Martin, Alex" userId="225a73fe-7b72-4f59-8932-671b9e41d773" providerId="ADAL" clId="{5F1EDD3D-8844-094A-84BB-937E0B9193BA}" dt="2022-05-19T18:02:17.713" v="518" actId="2696"/>
        <pc:sldMkLst>
          <pc:docMk/>
          <pc:sldMk cId="3098171656" sldId="270"/>
        </pc:sldMkLst>
        <pc:spChg chg="mod">
          <ac:chgData name="Martin, Alex" userId="225a73fe-7b72-4f59-8932-671b9e41d773" providerId="ADAL" clId="{5F1EDD3D-8844-094A-84BB-937E0B9193BA}" dt="2022-04-19T12:51:45.227" v="10"/>
          <ac:spMkLst>
            <pc:docMk/>
            <pc:sldMk cId="3098171656" sldId="270"/>
            <ac:spMk id="2" creationId="{8ACAAFE8-F531-4E6B-E0B0-34B475EA4563}"/>
          </ac:spMkLst>
        </pc:spChg>
        <pc:spChg chg="mod">
          <ac:chgData name="Martin, Alex" userId="225a73fe-7b72-4f59-8932-671b9e41d773" providerId="ADAL" clId="{5F1EDD3D-8844-094A-84BB-937E0B9193BA}" dt="2022-04-19T13:18:19.548" v="254" actId="255"/>
          <ac:spMkLst>
            <pc:docMk/>
            <pc:sldMk cId="3098171656" sldId="270"/>
            <ac:spMk id="3" creationId="{ED4F2A72-EE49-23F8-CA72-9E8A3D30CD9F}"/>
          </ac:spMkLst>
        </pc:spChg>
      </pc:sldChg>
      <pc:sldChg chg="add ord">
        <pc:chgData name="Martin, Alex" userId="225a73fe-7b72-4f59-8932-671b9e41d773" providerId="ADAL" clId="{5F1EDD3D-8844-094A-84BB-937E0B9193BA}" dt="2022-04-19T13:00:54.798" v="210" actId="20578"/>
        <pc:sldMkLst>
          <pc:docMk/>
          <pc:sldMk cId="3571337696" sldId="271"/>
        </pc:sldMkLst>
      </pc:sldChg>
      <pc:sldChg chg="add ord replId">
        <pc:chgData name="Martin, Alex" userId="225a73fe-7b72-4f59-8932-671b9e41d773" providerId="ADAL" clId="{5F1EDD3D-8844-094A-84BB-937E0B9193BA}" dt="2022-04-19T13:01:16.094" v="214" actId="20578"/>
        <pc:sldMkLst>
          <pc:docMk/>
          <pc:sldMk cId="3277860994" sldId="272"/>
        </pc:sldMkLst>
      </pc:sldChg>
      <pc:sldChg chg="addSp delSp modSp add del mod ord replId">
        <pc:chgData name="Martin, Alex" userId="225a73fe-7b72-4f59-8932-671b9e41d773" providerId="ADAL" clId="{5F1EDD3D-8844-094A-84BB-937E0B9193BA}" dt="2022-05-19T18:02:21.877" v="521" actId="2696"/>
        <pc:sldMkLst>
          <pc:docMk/>
          <pc:sldMk cId="2261508" sldId="273"/>
        </pc:sldMkLst>
        <pc:spChg chg="mod">
          <ac:chgData name="Martin, Alex" userId="225a73fe-7b72-4f59-8932-671b9e41d773" providerId="ADAL" clId="{5F1EDD3D-8844-094A-84BB-937E0B9193BA}" dt="2022-04-19T13:12:00.711" v="235" actId="20577"/>
          <ac:spMkLst>
            <pc:docMk/>
            <pc:sldMk cId="2261508" sldId="273"/>
            <ac:spMk id="2" creationId="{40392855-6D21-862B-D237-095C7935F320}"/>
          </ac:spMkLst>
        </pc:spChg>
        <pc:spChg chg="del">
          <ac:chgData name="Martin, Alex" userId="225a73fe-7b72-4f59-8932-671b9e41d773" providerId="ADAL" clId="{5F1EDD3D-8844-094A-84BB-937E0B9193BA}" dt="2022-04-19T13:12:50.927" v="239" actId="478"/>
          <ac:spMkLst>
            <pc:docMk/>
            <pc:sldMk cId="2261508" sldId="273"/>
            <ac:spMk id="3" creationId="{739985CD-3B82-38B9-25C1-4E65C5F325DB}"/>
          </ac:spMkLst>
        </pc:spChg>
        <pc:spChg chg="add del mod">
          <ac:chgData name="Martin, Alex" userId="225a73fe-7b72-4f59-8932-671b9e41d773" providerId="ADAL" clId="{5F1EDD3D-8844-094A-84BB-937E0B9193BA}" dt="2022-04-19T13:12:55.341" v="240" actId="478"/>
          <ac:spMkLst>
            <pc:docMk/>
            <pc:sldMk cId="2261508" sldId="273"/>
            <ac:spMk id="7" creationId="{BDD21ED5-2E4B-8D3F-2D01-7E4DC77B3520}"/>
          </ac:spMkLst>
        </pc:spChg>
        <pc:spChg chg="add mod">
          <ac:chgData name="Martin, Alex" userId="225a73fe-7b72-4f59-8932-671b9e41d773" providerId="ADAL" clId="{5F1EDD3D-8844-094A-84BB-937E0B9193BA}" dt="2022-04-19T13:14:30.054" v="252" actId="207"/>
          <ac:spMkLst>
            <pc:docMk/>
            <pc:sldMk cId="2261508" sldId="273"/>
            <ac:spMk id="8" creationId="{4726F72D-E1A8-D0DD-2EDF-B8D5F22AA793}"/>
          </ac:spMkLst>
        </pc:spChg>
        <pc:picChg chg="del">
          <ac:chgData name="Martin, Alex" userId="225a73fe-7b72-4f59-8932-671b9e41d773" providerId="ADAL" clId="{5F1EDD3D-8844-094A-84BB-937E0B9193BA}" dt="2022-04-19T13:12:04.399" v="236" actId="478"/>
          <ac:picMkLst>
            <pc:docMk/>
            <pc:sldMk cId="2261508" sldId="273"/>
            <ac:picMk id="5" creationId="{9D1AA3B2-86F2-89FB-6373-F4428AE6DDF0}"/>
          </ac:picMkLst>
        </pc:picChg>
        <pc:picChg chg="mod">
          <ac:chgData name="Martin, Alex" userId="225a73fe-7b72-4f59-8932-671b9e41d773" providerId="ADAL" clId="{5F1EDD3D-8844-094A-84BB-937E0B9193BA}" dt="2022-04-19T13:13:05.480" v="243" actId="14100"/>
          <ac:picMkLst>
            <pc:docMk/>
            <pc:sldMk cId="2261508" sldId="273"/>
            <ac:picMk id="13" creationId="{C7CB1518-7F3B-ACF5-C622-83C011DBFC65}"/>
          </ac:picMkLst>
        </pc:picChg>
      </pc:sldChg>
      <pc:sldChg chg="addSp delSp modSp add del mod">
        <pc:chgData name="Martin, Alex" userId="225a73fe-7b72-4f59-8932-671b9e41d773" providerId="ADAL" clId="{5F1EDD3D-8844-094A-84BB-937E0B9193BA}" dt="2022-05-19T18:02:22.296" v="522" actId="2696"/>
        <pc:sldMkLst>
          <pc:docMk/>
          <pc:sldMk cId="3176953376" sldId="274"/>
        </pc:sldMkLst>
        <pc:spChg chg="mod">
          <ac:chgData name="Martin, Alex" userId="225a73fe-7b72-4f59-8932-671b9e41d773" providerId="ADAL" clId="{5F1EDD3D-8844-094A-84BB-937E0B9193BA}" dt="2022-04-19T13:19:02.782" v="267" actId="20577"/>
          <ac:spMkLst>
            <pc:docMk/>
            <pc:sldMk cId="3176953376" sldId="274"/>
            <ac:spMk id="2" creationId="{40392855-6D21-862B-D237-095C7935F320}"/>
          </ac:spMkLst>
        </pc:spChg>
        <pc:spChg chg="add del mod">
          <ac:chgData name="Martin, Alex" userId="225a73fe-7b72-4f59-8932-671b9e41d773" providerId="ADAL" clId="{5F1EDD3D-8844-094A-84BB-937E0B9193BA}" dt="2022-04-19T13:19:19.772" v="276"/>
          <ac:spMkLst>
            <pc:docMk/>
            <pc:sldMk cId="3176953376" sldId="274"/>
            <ac:spMk id="3" creationId="{E93FCE6E-C260-7603-4947-FA6F5CD08981}"/>
          </ac:spMkLst>
        </pc:spChg>
        <pc:spChg chg="add mod">
          <ac:chgData name="Martin, Alex" userId="225a73fe-7b72-4f59-8932-671b9e41d773" providerId="ADAL" clId="{5F1EDD3D-8844-094A-84BB-937E0B9193BA}" dt="2022-04-19T13:20:33.632" v="304" actId="20577"/>
          <ac:spMkLst>
            <pc:docMk/>
            <pc:sldMk cId="3176953376" sldId="274"/>
            <ac:spMk id="4" creationId="{AE656747-982A-88D5-6806-AC7EA873C7DE}"/>
          </ac:spMkLst>
        </pc:spChg>
        <pc:spChg chg="del mod">
          <ac:chgData name="Martin, Alex" userId="225a73fe-7b72-4f59-8932-671b9e41d773" providerId="ADAL" clId="{5F1EDD3D-8844-094A-84BB-937E0B9193BA}" dt="2022-04-19T13:19:17.732" v="274"/>
          <ac:spMkLst>
            <pc:docMk/>
            <pc:sldMk cId="3176953376" sldId="274"/>
            <ac:spMk id="8" creationId="{4726F72D-E1A8-D0DD-2EDF-B8D5F22AA793}"/>
          </ac:spMkLst>
        </pc:spChg>
        <pc:picChg chg="del">
          <ac:chgData name="Martin, Alex" userId="225a73fe-7b72-4f59-8932-671b9e41d773" providerId="ADAL" clId="{5F1EDD3D-8844-094A-84BB-937E0B9193BA}" dt="2022-04-19T13:19:05.369" v="268" actId="478"/>
          <ac:picMkLst>
            <pc:docMk/>
            <pc:sldMk cId="3176953376" sldId="274"/>
            <ac:picMk id="13" creationId="{C7CB1518-7F3B-ACF5-C622-83C011DBFC65}"/>
          </ac:picMkLst>
        </pc:picChg>
      </pc:sldChg>
      <pc:sldChg chg="modSp add mod">
        <pc:chgData name="Martin, Alex" userId="225a73fe-7b72-4f59-8932-671b9e41d773" providerId="ADAL" clId="{5F1EDD3D-8844-094A-84BB-937E0B9193BA}" dt="2022-04-19T13:29:46.387" v="387" actId="5793"/>
        <pc:sldMkLst>
          <pc:docMk/>
          <pc:sldMk cId="1293495543" sldId="275"/>
        </pc:sldMkLst>
        <pc:spChg chg="mod">
          <ac:chgData name="Martin, Alex" userId="225a73fe-7b72-4f59-8932-671b9e41d773" providerId="ADAL" clId="{5F1EDD3D-8844-094A-84BB-937E0B9193BA}" dt="2022-04-19T13:27:43.861" v="350" actId="20577"/>
          <ac:spMkLst>
            <pc:docMk/>
            <pc:sldMk cId="1293495543" sldId="275"/>
            <ac:spMk id="2" creationId="{40392855-6D21-862B-D237-095C7935F320}"/>
          </ac:spMkLst>
        </pc:spChg>
        <pc:spChg chg="mod">
          <ac:chgData name="Martin, Alex" userId="225a73fe-7b72-4f59-8932-671b9e41d773" providerId="ADAL" clId="{5F1EDD3D-8844-094A-84BB-937E0B9193BA}" dt="2022-04-19T13:29:46.387" v="387" actId="5793"/>
          <ac:spMkLst>
            <pc:docMk/>
            <pc:sldMk cId="1293495543" sldId="275"/>
            <ac:spMk id="3" creationId="{739985CD-3B82-38B9-25C1-4E65C5F325DB}"/>
          </ac:spMkLst>
        </pc:spChg>
      </pc:sldChg>
      <pc:sldChg chg="modSp add mod">
        <pc:chgData name="Martin, Alex" userId="225a73fe-7b72-4f59-8932-671b9e41d773" providerId="ADAL" clId="{5F1EDD3D-8844-094A-84BB-937E0B9193BA}" dt="2022-05-19T18:03:42.027" v="571" actId="20577"/>
        <pc:sldMkLst>
          <pc:docMk/>
          <pc:sldMk cId="239728712" sldId="276"/>
        </pc:sldMkLst>
        <pc:spChg chg="mod">
          <ac:chgData name="Martin, Alex" userId="225a73fe-7b72-4f59-8932-671b9e41d773" providerId="ADAL" clId="{5F1EDD3D-8844-094A-84BB-937E0B9193BA}" dt="2022-04-21T10:50:16.737" v="418" actId="20577"/>
          <ac:spMkLst>
            <pc:docMk/>
            <pc:sldMk cId="239728712" sldId="276"/>
            <ac:spMk id="2" creationId="{40392855-6D21-862B-D237-095C7935F320}"/>
          </ac:spMkLst>
        </pc:spChg>
        <pc:spChg chg="mod">
          <ac:chgData name="Martin, Alex" userId="225a73fe-7b72-4f59-8932-671b9e41d773" providerId="ADAL" clId="{5F1EDD3D-8844-094A-84BB-937E0B9193BA}" dt="2022-05-19T18:03:42.027" v="571" actId="20577"/>
          <ac:spMkLst>
            <pc:docMk/>
            <pc:sldMk cId="239728712" sldId="276"/>
            <ac:spMk id="3" creationId="{739985CD-3B82-38B9-25C1-4E65C5F325DB}"/>
          </ac:spMkLst>
        </pc:spChg>
      </pc:sldChg>
      <pc:sldChg chg="addSp delSp add del setBg delDesignElem">
        <pc:chgData name="Martin, Alex" userId="225a73fe-7b72-4f59-8932-671b9e41d773" providerId="ADAL" clId="{5F1EDD3D-8844-094A-84BB-937E0B9193BA}" dt="2022-04-21T10:50:09.763" v="405"/>
        <pc:sldMkLst>
          <pc:docMk/>
          <pc:sldMk cId="2571466885" sldId="276"/>
        </pc:sldMkLst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6" creationId="{09588DA8-065E-4F6F-8EFD-43104AB2E0CF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10" creationId="{C4285719-470E-454C-AF62-8323075F1F5B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12" creationId="{CD9FE4EF-C4D8-49A0-B2FF-81D8DB7D8A24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14" creationId="{4300840D-0A0B-4512-BACA-B439D5B9C57C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16" creationId="{D2B78728-A580-49A7-84F9-6EF6F583ADE0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18" creationId="{38FAA1A1-D861-433F-88FA-1E9D6FD31D11}"/>
          </ac:spMkLst>
        </pc:spChg>
        <pc:spChg chg="add del">
          <ac:chgData name="Martin, Alex" userId="225a73fe-7b72-4f59-8932-671b9e41d773" providerId="ADAL" clId="{5F1EDD3D-8844-094A-84BB-937E0B9193BA}" dt="2022-04-21T10:50:09.763" v="405"/>
          <ac:spMkLst>
            <pc:docMk/>
            <pc:sldMk cId="2571466885" sldId="276"/>
            <ac:spMk id="20" creationId="{8D71EDA1-87BF-4D5D-AB79-F346FD19278A}"/>
          </ac:spMkLst>
        </pc:spChg>
      </pc:sldChg>
      <pc:sldChg chg="addSp new del">
        <pc:chgData name="Martin, Alex" userId="225a73fe-7b72-4f59-8932-671b9e41d773" providerId="ADAL" clId="{5F1EDD3D-8844-094A-84BB-937E0B9193BA}" dt="2022-05-18T17:01:56.429" v="509" actId="2696"/>
        <pc:sldMkLst>
          <pc:docMk/>
          <pc:sldMk cId="3326787911" sldId="277"/>
        </pc:sldMkLst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4" creationId="{745EDF6C-7B96-C2E0-3038-E228463341DD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5" creationId="{899A52FE-0A6A-B4F8-A352-80B817D095F6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6" creationId="{910B2AFF-045D-E8DF-910E-28EAC51D83BA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7" creationId="{B147F7AD-4272-9356-7285-BF0E5984F5E8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8" creationId="{47E7D0CA-225A-F474-713D-32075ED11D77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9" creationId="{B2FFE4D7-CEDE-BED4-842F-D5A5D18FFD18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10" creationId="{615A3603-66F6-AC2D-1EFC-73BB12FB42E1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17" creationId="{014C631A-897D-A5DD-B343-BE0B5B199220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18" creationId="{3EAC6280-AC24-79A5-F476-064815D269F5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19" creationId="{A224B8E5-F450-E89F-041D-3827C74246BD}"/>
          </ac:spMkLst>
        </pc:spChg>
        <pc:spChg chg="add">
          <ac:chgData name="Martin, Alex" userId="225a73fe-7b72-4f59-8932-671b9e41d773" providerId="ADAL" clId="{5F1EDD3D-8844-094A-84BB-937E0B9193BA}" dt="2022-05-10T14:34:22.249" v="486"/>
          <ac:spMkLst>
            <pc:docMk/>
            <pc:sldMk cId="3326787911" sldId="277"/>
            <ac:spMk id="20" creationId="{02880B6F-C51D-018F-F3B4-42173239A0EC}"/>
          </ac:spMkLst>
        </pc:sp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1" creationId="{8D15B927-8F69-2880-A1D3-B1AEB7DDDB0C}"/>
          </ac:cxnSpMkLst>
        </pc:cxn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2" creationId="{B1E39634-7E42-9C46-6F9B-2D1B3FCE6AAF}"/>
          </ac:cxnSpMkLst>
        </pc:cxn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3" creationId="{79DA9AE9-607B-F83C-B5E3-A9319CBCC38E}"/>
          </ac:cxnSpMkLst>
        </pc:cxn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4" creationId="{A2E4FD87-9420-257B-8EE8-E48CB7DBB47D}"/>
          </ac:cxnSpMkLst>
        </pc:cxn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5" creationId="{B6087507-9399-6799-6605-EB2E97231646}"/>
          </ac:cxnSpMkLst>
        </pc:cxnChg>
        <pc:cxnChg chg="add">
          <ac:chgData name="Martin, Alex" userId="225a73fe-7b72-4f59-8932-671b9e41d773" providerId="ADAL" clId="{5F1EDD3D-8844-094A-84BB-937E0B9193BA}" dt="2022-05-10T14:34:22.249" v="486"/>
          <ac:cxnSpMkLst>
            <pc:docMk/>
            <pc:sldMk cId="3326787911" sldId="277"/>
            <ac:cxnSpMk id="16" creationId="{F9AC7D92-D2C7-9D45-E37F-F0784E5CAF82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5B24A-7CCC-7B46-AD19-11BA61E98B6C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E14D8-6CF2-C944-AD31-650AD4AC5D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239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Didn’t test the effect of fathers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DE14D8-6CF2-C944-AD31-650AD4AC5D5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551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D64DD-E07C-A573-2A20-751603E77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C2C6E3-BE2E-8FEF-B93A-6F4C9F587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907FA-552B-6867-4093-C94420E13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8D3E2-3B70-B1CE-E73D-AF3C3D902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BA2A9-F146-3399-A63E-371B35CFD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566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7BA03-7C71-9B1A-CC0A-9F9798C72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0D00D-74AB-AE5D-02F5-85F979055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0EBB3-F23B-06F5-466F-F3C8940D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620C1-6853-5C8B-01FD-7B30B8096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35DB8-B515-002C-BBF6-0E681CA41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808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93EF15-48B6-47B8-A85E-936468C835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F1CB2-4C94-B40C-46AB-D356870A4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2A7B9-62D6-FF4D-62F7-62DBD914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982EE-7F9E-214B-8497-BD11572CD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099D-E09D-EAC9-608B-15CBFE2A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5702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412AB-5B83-B9EE-127A-3DB34FBC3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0899F-2C08-4475-9C50-3A575A169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48673-236A-1835-AB98-B637A120D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AA072-290B-8289-DE05-7C69BD685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A7BC0-02EB-1AB6-5A1C-887A3FC0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20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66874-ED9C-2E48-4E7A-43728B57B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A6E21-DDEC-3714-3C22-989FEF104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0E5C4-4B7B-7894-97DF-C9C2687BA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9B8B0-132D-91D2-A3D8-E1F38653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FBA4A-F430-0F44-50B3-29DDE399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3330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F2F5-A499-4EFE-1C78-5B5A53F2C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90518-9BB8-001E-C945-0C5AA84BB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697EA-AEDA-A47E-BD73-EEB70D844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D1CF4-A88E-5AB5-ACF5-FC1CC7B67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D0D016-3946-A4EB-DB67-C0D8CD6FA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34127-32E8-83D4-CF43-CA6F44CE4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8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7377D-82D3-7D68-E472-32C6CD22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BB33F-78B7-120C-1423-6A91F27DD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C993-AE98-4049-4CCD-75BB1BA378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2A42E7-4C22-532A-B341-D6C064A808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FE33AC-3D18-E7FF-EE76-AAF532FBE8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3F72F-D2BE-9EF7-01D5-A31A1423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7EA2F9-73D7-72F6-3B4C-A05A2E9A0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EE0D43-0069-80DE-EA76-C3617920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85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39088-ADF0-7906-306E-98D6D2331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A4161A-1B3F-95E4-4926-34EB9B05B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D9D09-5B69-55D0-580E-D5D2A19E2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59EC2-1C6D-04FC-7C7A-782946F8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93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9E6FED-5050-FB0F-EE9C-7612CEEB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58C4EB-3B6B-11D2-7EF1-2F28EAC1E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D4521-7F8D-3595-2C2C-65E72A3C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04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589B4-181C-33BE-6878-7CCD0B5EA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C30F6-7EFE-4941-F8F1-E63773D17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35731-0FFD-7FEF-106D-A6F540D4D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8B5EC-C064-2308-7491-E75607785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C9635-F094-5FC0-FABF-ACA56E4B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35226-51E3-4760-E945-E508797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275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3EC6-26EE-1D06-939D-A0E0C1019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63A465-E10E-B453-A338-B5753FE666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23D907-F58B-BDB0-6F0F-31DC3DE82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12371-E89F-8858-0DD5-75AFC6E9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4CA33-8822-DC64-2EEE-B955A7CF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D0CCE-3FFA-7497-BB51-CD5CA9E58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672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257A9-C73C-13F7-833F-D05234564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32BE6-E9F5-2A8B-F043-6E08F26B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52978-4A9C-5733-63C5-5AD84C1314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C8CF-B0D6-844C-85D0-A58E7E4EF1C9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8EE1-EAB0-E821-B500-965008315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7215B-322E-B854-1287-33DE8E54F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93D72-2A55-7847-A3EE-D9C0BF1D1D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37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26/science.aan6877" TargetMode="External"/><Relationship Id="rId2" Type="http://schemas.openxmlformats.org/officeDocument/2006/relationships/hyperlink" Target="https://doi.org/10.1016/j.cpr.2004.03.00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j.cpr.2009.10.007" TargetMode="External"/><Relationship Id="rId5" Type="http://schemas.openxmlformats.org/officeDocument/2006/relationships/hyperlink" Target="https://doi.org/10.1111/cdev.13329" TargetMode="External"/><Relationship Id="rId4" Type="http://schemas.openxmlformats.org/officeDocument/2006/relationships/hyperlink" Target="https://doi.org/10.1101/2021.02.16.2125173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CAAFE8-F531-4E6B-E0B0-34B475EA4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903" y="3399769"/>
            <a:ext cx="10640754" cy="775845"/>
          </a:xfrm>
        </p:spPr>
        <p:txBody>
          <a:bodyPr anchor="b">
            <a:normAutofit/>
          </a:bodyPr>
          <a:lstStyle/>
          <a:p>
            <a:r>
              <a:rPr lang="en-GB" sz="3400" b="1" dirty="0">
                <a:solidFill>
                  <a:schemeClr val="tx2"/>
                </a:solidFill>
              </a:rPr>
              <a:t>Genes, fathering, and internalising symptoms in children</a:t>
            </a:r>
            <a:endParaRPr lang="en-GB" sz="34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4F2A72-EE49-23F8-CA72-9E8A3D30C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121" y="4171528"/>
            <a:ext cx="9163757" cy="2358657"/>
          </a:xfrm>
        </p:spPr>
        <p:txBody>
          <a:bodyPr anchor="ctr">
            <a:normAutofit/>
          </a:bodyPr>
          <a:lstStyle/>
          <a:p>
            <a:r>
              <a:rPr lang="en-GB" b="1" i="1" dirty="0">
                <a:solidFill>
                  <a:schemeClr val="tx2"/>
                </a:solidFill>
              </a:rPr>
              <a:t>Research question: How do fathers’ and children’s internalising-associated genetics influence parenting and child internalising phenotypes?</a:t>
            </a:r>
            <a:endParaRPr lang="en-GB" dirty="0">
              <a:solidFill>
                <a:schemeClr val="tx2"/>
              </a:solidFill>
            </a:endParaRPr>
          </a:p>
          <a:p>
            <a:r>
              <a:rPr lang="en-GB" b="1" i="1" dirty="0">
                <a:solidFill>
                  <a:schemeClr val="tx2"/>
                </a:solidFill>
              </a:rPr>
              <a:t>Modelling gene environment correlations, genetic confounding and genetic nurture.</a:t>
            </a:r>
            <a:endParaRPr lang="en-GB" dirty="0">
              <a:solidFill>
                <a:schemeClr val="tx2"/>
              </a:solidFill>
            </a:endParaRPr>
          </a:p>
          <a:p>
            <a:pPr algn="r"/>
            <a:r>
              <a:rPr lang="en-GB" sz="2000" dirty="0">
                <a:solidFill>
                  <a:schemeClr val="tx2"/>
                </a:solidFill>
              </a:rPr>
              <a:t>Based on Wertz et al., 2020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Video 4">
            <a:extLst>
              <a:ext uri="{FF2B5EF4-FFF2-40B4-BE49-F238E27FC236}">
                <a16:creationId xmlns:a16="http://schemas.microsoft.com/office/drawing/2014/main" id="{931DA22A-540E-8E82-29A2-A174F7989B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3536700" y="320231"/>
            <a:ext cx="5057147" cy="2836567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061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3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0" name="Rectangle 3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4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4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4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Freeform: Shape 4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5" name="Rectangle 4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2A0A3-EB2E-E3B1-638F-262CB8176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46120-3ECE-9E20-E5D2-2D1CC4468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342900" indent="-342900">
              <a:buAutoNum type="arabicPeriod"/>
            </a:pPr>
            <a:r>
              <a:rPr lang="en-GB" sz="1700" dirty="0"/>
              <a:t>Genes influence child depression</a:t>
            </a:r>
          </a:p>
          <a:p>
            <a:pPr marL="342900" indent="-342900">
              <a:buAutoNum type="arabicPeriod"/>
            </a:pPr>
            <a:r>
              <a:rPr lang="en-GB" sz="1700" dirty="0"/>
              <a:t>Parenting influences child depression</a:t>
            </a:r>
          </a:p>
          <a:p>
            <a:pPr marL="342900" indent="-342900">
              <a:buAutoNum type="arabicPeriod"/>
            </a:pPr>
            <a:r>
              <a:rPr lang="en-GB" sz="1700" dirty="0"/>
              <a:t>Children’s genes influence parenting (evocative gene-environment correlation)</a:t>
            </a:r>
          </a:p>
          <a:p>
            <a:pPr marL="342900" indent="-342900">
              <a:buAutoNum type="arabicPeriod"/>
            </a:pPr>
            <a:r>
              <a:rPr lang="en-GB" sz="1700" dirty="0"/>
              <a:t>Parent’s genes influence parenting (active gene-environment correlation)</a:t>
            </a:r>
          </a:p>
          <a:p>
            <a:pPr marL="0" indent="0">
              <a:buNone/>
            </a:pPr>
            <a:r>
              <a:rPr lang="en-GB" sz="1700" dirty="0"/>
              <a:t>BUT</a:t>
            </a:r>
          </a:p>
          <a:p>
            <a:pPr marL="0" indent="0">
              <a:buNone/>
            </a:pPr>
            <a:r>
              <a:rPr lang="en-GB" sz="1700" dirty="0"/>
              <a:t>Gene-environment confounding can occur between parenting and child depression:</a:t>
            </a:r>
          </a:p>
          <a:p>
            <a:pPr lvl="1"/>
            <a:r>
              <a:rPr lang="en-GB" sz="1700" dirty="0"/>
              <a:t>if genes affecting child depression also affect parenting</a:t>
            </a:r>
          </a:p>
          <a:p>
            <a:pPr lvl="1"/>
            <a:r>
              <a:rPr lang="en-GB" sz="1700" dirty="0"/>
              <a:t>if parent depression-associated genetics shape parenting and are also passed onto the children which also affects depression</a:t>
            </a:r>
          </a:p>
          <a:p>
            <a:pPr lvl="1"/>
            <a:r>
              <a:rPr lang="en-GB" sz="1700" dirty="0"/>
              <a:t>if child depression-associated genetics influence parenting and child depression</a:t>
            </a:r>
          </a:p>
          <a:p>
            <a:pPr marL="0" indent="0">
              <a:buNone/>
            </a:pPr>
            <a:r>
              <a:rPr lang="en-GB" sz="1700" b="1" dirty="0"/>
              <a:t>I.e., parenting may be a marker of parent or child depression-associated genetics, without any independent environmental effect on child depression</a:t>
            </a: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3571337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000"/>
              <a:t>Genetics</a:t>
            </a:r>
          </a:p>
          <a:p>
            <a:pPr lvl="1"/>
            <a:r>
              <a:rPr lang="en-GB" sz="2000"/>
              <a:t>Father PRS internalising</a:t>
            </a:r>
          </a:p>
          <a:p>
            <a:pPr lvl="1"/>
            <a:r>
              <a:rPr lang="en-GB" sz="2000"/>
              <a:t>Child PRS internalising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/>
              <a:t>Parenting</a:t>
            </a:r>
          </a:p>
          <a:p>
            <a:pPr lvl="1"/>
            <a:r>
              <a:rPr lang="en-GB" sz="2000"/>
              <a:t>Parent-child conflict (Kane &amp; Garber, 2004)</a:t>
            </a:r>
          </a:p>
          <a:p>
            <a:pPr lvl="1"/>
            <a:r>
              <a:rPr lang="en-GB" sz="2000"/>
              <a:t>Positive / negative parenting (Wilson &amp; Durbin, 2010)</a:t>
            </a:r>
          </a:p>
          <a:p>
            <a:pPr lvl="1"/>
            <a:r>
              <a:rPr lang="en-GB" sz="2000"/>
              <a:t>Household chaos; cognitively stimulating parenting?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/>
              <a:t>Child internalising - DAWBA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/>
              <a:t>Controls</a:t>
            </a:r>
          </a:p>
          <a:p>
            <a:pPr lvl="1"/>
            <a:r>
              <a:rPr lang="en-GB" sz="2000"/>
              <a:t>Child sex (Pingault et al., 2021; Wertz et al., 2020)</a:t>
            </a:r>
          </a:p>
          <a:p>
            <a:pPr lvl="1"/>
            <a:r>
              <a:rPr lang="en-GB" sz="2000"/>
              <a:t>Child / father age, ethnicity (Wilson &amp; Durbin, 2010)</a:t>
            </a:r>
          </a:p>
          <a:p>
            <a:pPr lvl="1"/>
            <a:r>
              <a:rPr lang="en-GB" sz="2000"/>
              <a:t>Mother PRS internalising</a:t>
            </a:r>
          </a:p>
          <a:p>
            <a:pPr marL="0" lvl="0" indent="0">
              <a:buNone/>
            </a:pPr>
            <a:endParaRPr lang="en-GB" sz="2000"/>
          </a:p>
          <a:p>
            <a:pPr marL="514350" indent="-514350">
              <a:buFont typeface="+mj-lt"/>
              <a:buAutoNum type="arabicPeriod"/>
            </a:pP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277860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Descriptives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GB" sz="2000" dirty="0"/>
              <a:t>1. Assortative mating – correlation between mother and father PRS and mother and father parenting</a:t>
            </a:r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39728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chemeClr val="bg1"/>
                </a:solidFill>
              </a:rPr>
              <a:t>Model 1. Gene- environment 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858" y="3951171"/>
            <a:ext cx="6555347" cy="27795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i="1" dirty="0"/>
              <a:t>1. Gene-environment correlation?</a:t>
            </a:r>
          </a:p>
          <a:p>
            <a:pPr marL="0" indent="0">
              <a:buNone/>
            </a:pPr>
            <a:r>
              <a:rPr lang="en-GB" sz="2000" dirty="0"/>
              <a:t>Direct effect of path A and path B</a:t>
            </a:r>
          </a:p>
          <a:p>
            <a:pPr marL="0" indent="0">
              <a:buNone/>
            </a:pPr>
            <a:r>
              <a:rPr lang="en-GB" sz="2000" i="1" dirty="0"/>
              <a:t>2. Active gxe correlation? </a:t>
            </a:r>
          </a:p>
          <a:p>
            <a:pPr marL="0" indent="0">
              <a:buNone/>
            </a:pPr>
            <a:r>
              <a:rPr lang="en-GB" sz="2000" dirty="0"/>
              <a:t>Path A controlling for child PRS</a:t>
            </a:r>
          </a:p>
          <a:p>
            <a:pPr marL="0" indent="0">
              <a:buNone/>
            </a:pPr>
            <a:r>
              <a:rPr lang="en-GB" sz="2000" i="1" dirty="0"/>
              <a:t>3. Evocative gxe correlation? </a:t>
            </a:r>
          </a:p>
          <a:p>
            <a:pPr marL="0" indent="0">
              <a:buNone/>
            </a:pPr>
            <a:r>
              <a:rPr lang="en-GB" sz="2000" dirty="0"/>
              <a:t>Path B controlling for father PRS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C8041E3-C3B5-3651-1726-1742FD27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548" y="686753"/>
            <a:ext cx="64389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25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chemeClr val="bg1"/>
                </a:solidFill>
              </a:rPr>
              <a:t>Model 2. Genetic confounding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858" y="3951171"/>
            <a:ext cx="6555347" cy="27795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i="1" dirty="0"/>
              <a:t>Genetic confounding if: father PRS affects parenting (A) and the same genes are passed onto children (C) which influence child depression (F) OR if child PRS evoke parenting (B) and influence depression (F)</a:t>
            </a:r>
          </a:p>
          <a:p>
            <a:pPr marL="0" indent="0">
              <a:buNone/>
            </a:pPr>
            <a:r>
              <a:rPr lang="en-GB" sz="2000" dirty="0"/>
              <a:t>Path D – does the association reduce after controlling for child PRS?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B93EAE84-AD59-259F-6BD1-7E053BA0C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910" y="1258186"/>
            <a:ext cx="6400800" cy="28956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523FC43-3FF9-1D9E-7BF4-21A8B1FA2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695" y="219001"/>
            <a:ext cx="2993942" cy="14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01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chemeClr val="bg1"/>
                </a:solidFill>
              </a:rPr>
              <a:t>Model 3. Genetic nurture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858" y="3951171"/>
            <a:ext cx="6555347" cy="2779520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GB" sz="2000" i="1" dirty="0"/>
              <a:t>1. Do father genetics associate over and above child genetics?</a:t>
            </a:r>
          </a:p>
          <a:p>
            <a:pPr marL="0" indent="0">
              <a:buNone/>
            </a:pPr>
            <a:r>
              <a:rPr lang="en-GB" sz="2000" dirty="0"/>
              <a:t>Path E: any remaining association after controlling for child PRS </a:t>
            </a:r>
            <a:endParaRPr lang="en-GB" sz="2000" i="1" dirty="0"/>
          </a:p>
          <a:p>
            <a:pPr marL="0" indent="0">
              <a:buNone/>
            </a:pPr>
            <a:r>
              <a:rPr lang="en-GB" sz="2000" i="1" dirty="0"/>
              <a:t>2. Do parental genetics affect child depression over and above genetic transmission via creating environments that influence child depression?</a:t>
            </a:r>
          </a:p>
          <a:p>
            <a:pPr marL="0" indent="0">
              <a:buNone/>
            </a:pPr>
            <a:r>
              <a:rPr lang="en-GB" sz="2000" dirty="0"/>
              <a:t>Environmentally mediated effect: path </a:t>
            </a:r>
            <a:r>
              <a:rPr lang="en-GB" sz="2000" dirty="0" err="1"/>
              <a:t>AxD</a:t>
            </a:r>
            <a:r>
              <a:rPr lang="en-GB" sz="2000" dirty="0"/>
              <a:t> controlling for child PRS, with each parenting mediator entered separately and then all in the same model</a:t>
            </a:r>
            <a:endParaRPr lang="en-GB" sz="2000" i="1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627DE5-2B4A-50DC-12FE-149C2F0D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858" y="368792"/>
            <a:ext cx="6824717" cy="322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50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92855-6D21-862B-D237-095C7935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985CD-3B82-38B9-25C1-4E65C5F32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858" y="511388"/>
            <a:ext cx="6555347" cy="6219303"/>
          </a:xfrm>
        </p:spPr>
        <p:txBody>
          <a:bodyPr anchor="ctr">
            <a:normAutofit fontScale="70000" lnSpcReduction="20000"/>
          </a:bodyPr>
          <a:lstStyle/>
          <a:p>
            <a:r>
              <a:rPr lang="en-GB" dirty="0"/>
              <a:t>Kane, P., &amp; Garber, J. (2004). The relations among depression in fathers, children's psychopathology, and father-child conflict: a meta-analysis. Clin </a:t>
            </a:r>
            <a:r>
              <a:rPr lang="en-GB" dirty="0" err="1"/>
              <a:t>Psychol</a:t>
            </a:r>
            <a:r>
              <a:rPr lang="en-GB" dirty="0"/>
              <a:t> Rev, 24(3), 339-360. </a:t>
            </a:r>
            <a:r>
              <a:rPr lang="en-GB" u="sng" dirty="0">
                <a:hlinkClick r:id="rId2"/>
              </a:rPr>
              <a:t>https://doi.org/10.1016/j.cpr.2004.03.004</a:t>
            </a:r>
            <a:endParaRPr lang="en-GB" dirty="0"/>
          </a:p>
          <a:p>
            <a:r>
              <a:rPr lang="en-GB" dirty="0"/>
              <a:t>Kong, A., </a:t>
            </a:r>
            <a:r>
              <a:rPr lang="en-GB" dirty="0" err="1"/>
              <a:t>Thorleifsson</a:t>
            </a:r>
            <a:r>
              <a:rPr lang="en-GB" dirty="0"/>
              <a:t>, G., </a:t>
            </a:r>
            <a:r>
              <a:rPr lang="en-GB" dirty="0" err="1"/>
              <a:t>Frigge</a:t>
            </a:r>
            <a:r>
              <a:rPr lang="en-GB" dirty="0"/>
              <a:t> Michael, L., </a:t>
            </a:r>
            <a:r>
              <a:rPr lang="en-GB" dirty="0" err="1"/>
              <a:t>Vilhjalmsson</a:t>
            </a:r>
            <a:r>
              <a:rPr lang="en-GB" dirty="0"/>
              <a:t> Bjarni, J., Young Alexander, I., </a:t>
            </a:r>
            <a:r>
              <a:rPr lang="en-GB" dirty="0" err="1"/>
              <a:t>Thorgeirsson</a:t>
            </a:r>
            <a:r>
              <a:rPr lang="en-GB" dirty="0"/>
              <a:t> </a:t>
            </a:r>
            <a:r>
              <a:rPr lang="en-GB" dirty="0" err="1"/>
              <a:t>Thorgeir</a:t>
            </a:r>
            <a:r>
              <a:rPr lang="en-GB" dirty="0"/>
              <a:t>, E., . . . Stefansson, K. (2018). The nature of nurture: Effects of parental genotypes. Science, 359(6374), 424-428. </a:t>
            </a:r>
            <a:r>
              <a:rPr lang="en-GB" u="sng" dirty="0">
                <a:hlinkClick r:id="rId3"/>
              </a:rPr>
              <a:t>https://doi.org/10.1126/science.aan6877</a:t>
            </a:r>
            <a:endParaRPr lang="en-GB" dirty="0"/>
          </a:p>
          <a:p>
            <a:r>
              <a:rPr lang="en-GB" dirty="0" err="1"/>
              <a:t>Pingault</a:t>
            </a:r>
            <a:r>
              <a:rPr lang="en-GB" dirty="0"/>
              <a:t>, J.-B., Barkhuizen, W., Wang, B., Hannigan, L. J., </a:t>
            </a:r>
            <a:r>
              <a:rPr lang="en-GB" dirty="0" err="1"/>
              <a:t>Eilertsen</a:t>
            </a:r>
            <a:r>
              <a:rPr lang="en-GB" dirty="0"/>
              <a:t>, E. M., </a:t>
            </a:r>
            <a:r>
              <a:rPr lang="en-GB" dirty="0" err="1"/>
              <a:t>Andreassen</a:t>
            </a:r>
            <a:r>
              <a:rPr lang="en-GB" dirty="0"/>
              <a:t>, O. A., . . . </a:t>
            </a:r>
            <a:r>
              <a:rPr lang="en-GB" dirty="0" err="1"/>
              <a:t>Havdahl</a:t>
            </a:r>
            <a:r>
              <a:rPr lang="en-GB" dirty="0"/>
              <a:t>, A. (2021). Identifying intergenerational risk factors for ADHD symptoms using polygenic scores in the Norwegian Mother, Father and Child Cohort. preprint. </a:t>
            </a:r>
            <a:r>
              <a:rPr lang="en-GB" u="sng" dirty="0">
                <a:hlinkClick r:id="rId4"/>
              </a:rPr>
              <a:t>https://doi.org/10.1101/2021.02.16.21251737</a:t>
            </a:r>
            <a:endParaRPr lang="en-GB" dirty="0"/>
          </a:p>
          <a:p>
            <a:r>
              <a:rPr lang="en-GB" dirty="0"/>
              <a:t>Wertz, J., Moffitt, T. E., Agnew-</a:t>
            </a:r>
            <a:r>
              <a:rPr lang="en-GB" dirty="0" err="1"/>
              <a:t>Blais</a:t>
            </a:r>
            <a:r>
              <a:rPr lang="en-GB" dirty="0"/>
              <a:t>, J., Arseneault, L., Belsky, D. W., Corcoran, D. L., . . . Caspi, A. (2020). Using DNA From Mothers and Children to Study Parental Investment in Children's Educational Attainment. Child Dev, 91(5), 1745-1761. </a:t>
            </a:r>
            <a:r>
              <a:rPr lang="en-GB" u="sng" dirty="0">
                <a:hlinkClick r:id="rId5"/>
              </a:rPr>
              <a:t>https://doi.org/10.1111/cdev.13329</a:t>
            </a:r>
            <a:endParaRPr lang="en-GB" dirty="0"/>
          </a:p>
          <a:p>
            <a:r>
              <a:rPr lang="en-GB" dirty="0"/>
              <a:t>Wilson, S., &amp; Durbin, C. E. (2010). Effects of paternal depression on fathers' parenting </a:t>
            </a:r>
            <a:r>
              <a:rPr lang="en-GB" dirty="0" err="1"/>
              <a:t>behaviors</a:t>
            </a:r>
            <a:r>
              <a:rPr lang="en-GB" dirty="0"/>
              <a:t>: a meta-analytic review. Clin </a:t>
            </a:r>
            <a:r>
              <a:rPr lang="en-GB" dirty="0" err="1"/>
              <a:t>Psychol</a:t>
            </a:r>
            <a:r>
              <a:rPr lang="en-GB" dirty="0"/>
              <a:t> Rev, 30(2), 167-180. </a:t>
            </a:r>
            <a:r>
              <a:rPr lang="en-GB" u="sng" dirty="0">
                <a:hlinkClick r:id="rId6"/>
              </a:rPr>
              <a:t>https://doi.org/10.1016/j.cpr.2009.10.007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3495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724</Words>
  <Application>Microsoft Macintosh PowerPoint</Application>
  <PresentationFormat>Widescreen</PresentationFormat>
  <Paragraphs>53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Genes, fathering, and internalising symptoms in children</vt:lpstr>
      <vt:lpstr>Background</vt:lpstr>
      <vt:lpstr>Variables</vt:lpstr>
      <vt:lpstr>Descriptives</vt:lpstr>
      <vt:lpstr>Model 1. Gene- environment correlation</vt:lpstr>
      <vt:lpstr>Model 2. Genetic confounding</vt:lpstr>
      <vt:lpstr>Model 3. Genetic nurture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Martin, Alex</dc:creator>
  <cp:lastModifiedBy>Martin, Alex</cp:lastModifiedBy>
  <cp:revision>1</cp:revision>
  <dcterms:created xsi:type="dcterms:W3CDTF">2022-04-18T13:27:06Z</dcterms:created>
  <dcterms:modified xsi:type="dcterms:W3CDTF">2022-05-19T18:03:48Z</dcterms:modified>
</cp:coreProperties>
</file>

<file path=docProps/thumbnail.jpeg>
</file>